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364" r:id="rId2"/>
    <p:sldId id="365" r:id="rId3"/>
    <p:sldId id="366" r:id="rId4"/>
    <p:sldId id="368" r:id="rId5"/>
    <p:sldId id="378" r:id="rId6"/>
    <p:sldId id="379" r:id="rId7"/>
    <p:sldId id="370" r:id="rId8"/>
    <p:sldId id="371" r:id="rId9"/>
    <p:sldId id="372" r:id="rId10"/>
    <p:sldId id="374" r:id="rId11"/>
    <p:sldId id="375" r:id="rId12"/>
    <p:sldId id="376" r:id="rId13"/>
    <p:sldId id="377" r:id="rId14"/>
    <p:sldId id="380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51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b.inf.uni-tuebingen.de/software/megan5/" TargetMode="External"/><Relationship Id="rId4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Hydrocarbon </a:t>
            </a:r>
            <a:r>
              <a:rPr lang="en-US" sz="3200" b="1" dirty="0" err="1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MetaPathways</a:t>
            </a: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 </a:t>
            </a: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Tutorial:</a:t>
            </a:r>
          </a:p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  <a:endParaRPr lang="en-US" sz="3200" b="1" dirty="0" smtClean="0">
              <a:solidFill>
                <a:srgbClr val="002040"/>
              </a:solidFill>
              <a:latin typeface="Arial" pitchFamily="34" charset="0"/>
              <a:ea typeface="Consolas" pitchFamily="-112" charset="0"/>
              <a:cs typeface="Arial" pitchFamily="34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Ph.D. 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Training Program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 smtClean="0"/>
              <a:t>. COG a collection of single copy genes for taxonomic signal1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05011" y="5851030"/>
            <a:ext cx="497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metapathways</a:t>
            </a:r>
            <a:r>
              <a:rPr lang="en-US" dirty="0" smtClean="0"/>
              <a:t>_[</a:t>
            </a:r>
            <a:r>
              <a:rPr lang="en-US" dirty="0" err="1" smtClean="0"/>
              <a:t>rRNA</a:t>
            </a:r>
            <a:r>
              <a:rPr lang="en-US" dirty="0" smtClean="0"/>
              <a:t>/last/COG]_</a:t>
            </a:r>
            <a:r>
              <a:rPr lang="en-US" dirty="0" err="1" smtClean="0"/>
              <a:t>to_megan.py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71600" y="5284656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 Scripts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6292" y="293636"/>
            <a:ext cx="7962172" cy="5430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Scripts: </a:t>
            </a:r>
            <a:r>
              <a:rPr lang="en-US" dirty="0" err="1" smtClean="0"/>
              <a:t>metapathways</a:t>
            </a:r>
            <a:r>
              <a:rPr lang="en-US" dirty="0" smtClean="0"/>
              <a:t>_</a:t>
            </a:r>
            <a:r>
              <a:rPr lang="en-US" dirty="0"/>
              <a:t>[</a:t>
            </a:r>
            <a:r>
              <a:rPr lang="en-US" dirty="0" err="1"/>
              <a:t>rRNA</a:t>
            </a:r>
            <a:r>
              <a:rPr lang="en-US" dirty="0"/>
              <a:t>/last/COG]_</a:t>
            </a:r>
            <a:r>
              <a:rPr lang="en-US" dirty="0" err="1"/>
              <a:t>to_megan.py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9330" y="652046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6256" y="263691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1584" y="4621778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7216" y="1021378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0792" y="302178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5216" y="5085184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556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Goals of Tutorial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337101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declination of taxonomy 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  <a:endParaRPr lang="en-US" b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Presentation 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/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3"/>
              </a:rPr>
              <a:t>http://ab.inf.uni-tuebingen.de/software/megan5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4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36838" y="2151742"/>
            <a:ext cx="7562850" cy="2573401"/>
          </a:xfr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smtClean="0"/>
              <a:t>Ribosomal </a:t>
            </a:r>
            <a:r>
              <a:rPr lang="en-US" b="0" dirty="0" err="1" smtClean="0"/>
              <a:t>rRNA</a:t>
            </a:r>
            <a:r>
              <a:rPr lang="en-US" b="0" dirty="0" smtClean="0"/>
              <a:t>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b="0" dirty="0" err="1" smtClean="0"/>
              <a:t>RefSeq</a:t>
            </a:r>
            <a:r>
              <a:rPr lang="en-US" b="0" dirty="0" smtClean="0"/>
              <a:t> Functional Taxonomy </a:t>
            </a:r>
            <a:br>
              <a:rPr lang="en-US" b="0" dirty="0" smtClean="0"/>
            </a:br>
            <a:r>
              <a:rPr lang="en-US" b="0" dirty="0" smtClean="0"/>
              <a:t>(LCA or MEGAN-taxonomy)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1. Overview of Taxonomic Annotation</a:t>
            </a:r>
            <a:endParaRPr lang="en-US" sz="2400" b="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smtClean="0"/>
              <a:t>Ribosomal </a:t>
            </a:r>
            <a:r>
              <a:rPr lang="en-US" sz="2400" b="0" dirty="0" err="1" smtClean="0"/>
              <a:t>rRNA</a:t>
            </a:r>
            <a:r>
              <a:rPr lang="en-US" sz="2400" b="0" dirty="0" smtClean="0"/>
              <a:t>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b="0" dirty="0" err="1" smtClean="0"/>
              <a:t>RefSeq</a:t>
            </a:r>
            <a:r>
              <a:rPr lang="en-US" sz="2400" b="0" dirty="0" smtClean="0"/>
              <a:t> Functional Taxonomy </a:t>
            </a:r>
            <a:br>
              <a:rPr lang="en-US" sz="2400" b="0" dirty="0" smtClean="0"/>
            </a:br>
            <a:r>
              <a:rPr lang="en-US" sz="2400" b="0" dirty="0" smtClean="0"/>
              <a:t>(LCA or MEGAN-taxonomy)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5224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(Silva1, GreenGenes2)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16S quite specific, but…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best3</a:t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6397</TotalTime>
  <Words>681</Words>
  <Application>Microsoft Macintosh PowerPoint</Application>
  <PresentationFormat>On-screen Show (4:3)</PresentationFormat>
  <Paragraphs>96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1296</cp:revision>
  <dcterms:created xsi:type="dcterms:W3CDTF">2010-11-16T03:29:29Z</dcterms:created>
  <dcterms:modified xsi:type="dcterms:W3CDTF">2014-02-09T02:54:20Z</dcterms:modified>
</cp:coreProperties>
</file>